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5" r:id="rId2"/>
    <p:sldId id="257" r:id="rId3"/>
    <p:sldId id="262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FDA2DE-A735-4A55-A3FB-D3A993DEA5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500066" cy="7201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805584"/>
            <a:ext cx="856056" cy="427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CERCETARE </a:t>
            </a:r>
            <a:r>
              <a:rPr lang="ro-RO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 INOVARE</a:t>
            </a:r>
            <a:endParaRPr lang="en-US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 DE STAT DIN MOLDOVA</a:t>
            </a:r>
            <a:r>
              <a:rPr lang="en-US" sz="2000" b="1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 smtClean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631162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şinău, 20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786190"/>
            <a:ext cx="738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anose="02020603050405020304" pitchFamily="18" charset="0"/>
              </a:rPr>
              <a:t>Sesiunea</a:t>
            </a:r>
            <a:r>
              <a:rPr lang="ro-RO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anose="02020603050405020304" pitchFamily="18" charset="0"/>
              </a:rPr>
              <a:t> naţională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anose="02020603050405020304" pitchFamily="18" charset="0"/>
              </a:rPr>
              <a:t> de </a:t>
            </a:r>
            <a:r>
              <a:rPr lang="ro-RO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anose="02020603050405020304" pitchFamily="18" charset="0"/>
              </a:rPr>
              <a:t>comunicări ştiinţifice studenţeşti,</a:t>
            </a:r>
          </a:p>
          <a:p>
            <a:pPr algn="ctr"/>
            <a:r>
              <a:rPr lang="ro-RO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anose="02020603050405020304" pitchFamily="18" charset="0"/>
              </a:rPr>
              <a:t>ediţia a XXI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anose="02020603050405020304" pitchFamily="18" charset="0"/>
              </a:rPr>
              <a:t>V-a,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anose="02020603050405020304" pitchFamily="18" charset="0"/>
              </a:rPr>
              <a:t>Etapa</a:t>
            </a:r>
            <a:r>
              <a:rPr lang="en-US" sz="24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anose="02020603050405020304" pitchFamily="18" charset="0"/>
              </a:rPr>
              <a:t> I</a:t>
            </a:r>
            <a:endParaRPr lang="ro-RO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R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76" y="0"/>
            <a:ext cx="707883" cy="707887"/>
          </a:xfrm>
          <a:prstGeom prst="rect">
            <a:avLst/>
          </a:prstGeom>
        </p:spPr>
      </p:pic>
      <p:pic>
        <p:nvPicPr>
          <p:cNvPr id="13" name="Рисунок 12" descr="Diplomă.jpg"/>
          <p:cNvPicPr>
            <a:picLocks noChangeAspect="1"/>
          </p:cNvPicPr>
          <p:nvPr/>
        </p:nvPicPr>
        <p:blipFill>
          <a:blip r:embed="rId4"/>
          <a:srcRect l="3191" t="13196" r="4255" b="5425"/>
          <a:stretch>
            <a:fillRect/>
          </a:stretch>
        </p:blipFill>
        <p:spPr>
          <a:xfrm>
            <a:off x="1136364" y="379765"/>
            <a:ext cx="6793139" cy="33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29552" cy="569710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Actualitatea cercetării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500066" cy="78579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785794"/>
            <a:ext cx="642910" cy="5072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CERCETARE </a:t>
            </a:r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 INOVARE</a:t>
            </a:r>
          </a:p>
          <a:p>
            <a:pPr lvl="0" algn="ctr"/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Facultatea…</a:t>
            </a:r>
            <a:endParaRPr lang="ru-RU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0"/>
            <a:ext cx="714348" cy="714356"/>
          </a:xfrm>
          <a:prstGeom prst="rect">
            <a:avLst/>
          </a:prstGeom>
        </p:spPr>
      </p:pic>
      <p:pic>
        <p:nvPicPr>
          <p:cNvPr id="8" name="Picture 2" descr="C:\Documents and Settings\Acer\My Documents\carti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7858180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935480"/>
            <a:ext cx="7686700" cy="4373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603208" cy="576064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Noutatea</a:t>
            </a:r>
            <a:r>
              <a:rPr lang="en-US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inovaţia ştiinţifică</a:t>
            </a:r>
            <a:endParaRPr lang="ru-RU" sz="3200" b="1" dirty="0">
              <a:solidFill>
                <a:srgbClr val="003E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571504" cy="78579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714348" cy="500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CERCETARE </a:t>
            </a:r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 INOVARE</a:t>
            </a:r>
          </a:p>
          <a:p>
            <a:pPr lvl="0" algn="ctr"/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Facultatea…</a:t>
            </a:r>
            <a:endParaRPr lang="ru-RU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76" y="0"/>
            <a:ext cx="714380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2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35480"/>
            <a:ext cx="7571184" cy="4373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375178" cy="534364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Scop, obiective şi metode</a:t>
            </a:r>
            <a:endParaRPr lang="ru-RU" sz="3200" b="1" dirty="0">
              <a:solidFill>
                <a:srgbClr val="003E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571504" cy="8572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714348" cy="464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endParaRPr lang="en-US" sz="1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CERCETARE </a:t>
            </a:r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 INOVARE</a:t>
            </a:r>
          </a:p>
          <a:p>
            <a:pPr lvl="0" algn="ctr"/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Facultatea</a:t>
            </a:r>
            <a:r>
              <a:rPr lang="ro-RO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42852"/>
            <a:ext cx="785818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35480"/>
            <a:ext cx="7787208" cy="4373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496" y="47810"/>
            <a:ext cx="7787208" cy="570368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Abordarea teoretică</a:t>
            </a:r>
            <a:endParaRPr lang="ru-RU" sz="3200" b="1" dirty="0">
              <a:solidFill>
                <a:srgbClr val="003E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571504" cy="8166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857232"/>
            <a:ext cx="659652" cy="500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CERCETARE </a:t>
            </a:r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 INOVARE</a:t>
            </a:r>
          </a:p>
          <a:p>
            <a:pPr lvl="0" algn="ctr"/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Facultatea</a:t>
            </a:r>
            <a:endParaRPr lang="ru-RU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0"/>
            <a:ext cx="785786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35480"/>
            <a:ext cx="7931224" cy="44458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8634"/>
            <a:ext cx="7931224" cy="5703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o-RO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Abordarea practică</a:t>
            </a:r>
            <a:endParaRPr lang="ru-RU" sz="3200" b="1" dirty="0">
              <a:solidFill>
                <a:srgbClr val="003E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571504" cy="7858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683568" cy="4929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endParaRPr lang="en-US" sz="1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CERCETARE </a:t>
            </a:r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 INOVARE</a:t>
            </a:r>
          </a:p>
          <a:p>
            <a:pPr lvl="0" algn="ctr"/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Facultatea</a:t>
            </a:r>
            <a:endParaRPr lang="ru-RU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42852"/>
            <a:ext cx="714348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35480"/>
            <a:ext cx="7931224" cy="4373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8633"/>
            <a:ext cx="7931224" cy="75807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r>
              <a:rPr lang="en-US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 recomandări</a:t>
            </a:r>
            <a:endParaRPr lang="ru-RU" sz="3200" b="1" dirty="0">
              <a:solidFill>
                <a:srgbClr val="003E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571504" cy="78579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540724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CERCETARE </a:t>
            </a:r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 INOVARE</a:t>
            </a:r>
          </a:p>
          <a:p>
            <a:pPr lvl="0" algn="ctr"/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Facultatea</a:t>
            </a:r>
            <a:endParaRPr lang="ru-RU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0"/>
            <a:ext cx="1071538" cy="9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35480"/>
            <a:ext cx="7931224" cy="4373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8633"/>
            <a:ext cx="7931224" cy="758079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Referinţe</a:t>
            </a:r>
            <a:r>
              <a:rPr lang="en-US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sz="3200" b="1" dirty="0" smtClean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surse bibliografice</a:t>
            </a:r>
            <a:endParaRPr lang="ru-RU" sz="3200" b="1" dirty="0">
              <a:solidFill>
                <a:srgbClr val="003E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571504" cy="8572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928670"/>
            <a:ext cx="612732" cy="455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CERCETARE </a:t>
            </a:r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 INOVARE</a:t>
            </a:r>
          </a:p>
          <a:p>
            <a:pPr lvl="0" algn="ctr"/>
            <a:r>
              <a:rPr lang="ro-RO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Facultatea</a:t>
            </a:r>
            <a:endParaRPr lang="ru-RU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0"/>
            <a:ext cx="785786" cy="7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1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rgbClr val="BFBFBF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99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Lucida Sans Unicode</vt:lpstr>
      <vt:lpstr>Times</vt:lpstr>
      <vt:lpstr>Times New Roman</vt:lpstr>
      <vt:lpstr>Verdana</vt:lpstr>
      <vt:lpstr>Wingdings 2</vt:lpstr>
      <vt:lpstr>Wingdings 3</vt:lpstr>
      <vt:lpstr>Открытая</vt:lpstr>
      <vt:lpstr>UNIVERSITATEA DE STAT DIN MOLDOVA </vt:lpstr>
      <vt:lpstr>Actualitatea cercetării</vt:lpstr>
      <vt:lpstr>Noutatea/inovaţia ştiinţifică</vt:lpstr>
      <vt:lpstr>Scop, obiective şi metode</vt:lpstr>
      <vt:lpstr>Abordarea teoretică</vt:lpstr>
      <vt:lpstr>*Abordarea practică</vt:lpstr>
      <vt:lpstr>Concluzii şi recomandări</vt:lpstr>
      <vt:lpstr>Referinţe/surse bibliografice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RePack by Diakov</cp:lastModifiedBy>
  <cp:revision>41</cp:revision>
  <dcterms:created xsi:type="dcterms:W3CDTF">2016-11-18T17:35:11Z</dcterms:created>
  <dcterms:modified xsi:type="dcterms:W3CDTF">2020-01-27T22:44:53Z</dcterms:modified>
</cp:coreProperties>
</file>