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079976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8A3E"/>
    <a:srgbClr val="1A4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237197"/>
            <a:ext cx="917979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970580"/>
            <a:ext cx="8099822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3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8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402483"/>
            <a:ext cx="2328699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402483"/>
            <a:ext cx="6851100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3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2348400"/>
            <a:ext cx="9179799" cy="16204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4283816"/>
            <a:ext cx="755983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9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8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07" y="4857792"/>
            <a:ext cx="9179799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07" y="3204114"/>
            <a:ext cx="9179799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7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88" y="1763925"/>
            <a:ext cx="4769895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880" y="1763925"/>
            <a:ext cx="4769895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8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1692178"/>
            <a:ext cx="4771771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88" y="2397397"/>
            <a:ext cx="4771771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30" y="1692178"/>
            <a:ext cx="4773645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30" y="2397397"/>
            <a:ext cx="4773645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9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28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6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89" y="300987"/>
            <a:ext cx="3553048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07" y="300988"/>
            <a:ext cx="6037368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89" y="1581933"/>
            <a:ext cx="3553048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0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5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29" y="5291772"/>
            <a:ext cx="647985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29" y="675471"/>
            <a:ext cx="6479858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29" y="5916496"/>
            <a:ext cx="6479858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13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11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828" y="302738"/>
            <a:ext cx="2429947" cy="6450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988" y="302738"/>
            <a:ext cx="7109844" cy="6450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6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884671"/>
            <a:ext cx="93147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5059035"/>
            <a:ext cx="93147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8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012414"/>
            <a:ext cx="458989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012414"/>
            <a:ext cx="458989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2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02484"/>
            <a:ext cx="931479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853171"/>
            <a:ext cx="45688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761381"/>
            <a:ext cx="456880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853171"/>
            <a:ext cx="459130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761381"/>
            <a:ext cx="4591306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2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9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88455"/>
            <a:ext cx="546738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2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88455"/>
            <a:ext cx="546738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9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051F-9C3D-4564-9170-663A1AE8325B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F7F8-EA6B-4FF9-905D-395943264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8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88" y="302737"/>
            <a:ext cx="9719787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88" y="1763925"/>
            <a:ext cx="9719787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988" y="7006699"/>
            <a:ext cx="251994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A2DE-A735-4A55-A3FB-D3A993DEA506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919" y="7006699"/>
            <a:ext cx="341992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9830" y="7006699"/>
            <a:ext cx="251994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F6FD7-FD05-47A3-BF80-A867BFA3B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8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418527" y="3386433"/>
            <a:ext cx="9962707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3937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5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SESIUNEA NAŢIONALĂ CU PARTICIPARE INTERNAȚIONALĂ DE COMUNICĂRI </a:t>
            </a:r>
            <a:r>
              <a:rPr kumimoji="0" lang="ro-MD" sz="4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ŞTIINŢIFICE</a:t>
            </a:r>
            <a:r>
              <a:rPr kumimoji="0" lang="ro-MD" sz="4000" b="1" i="0" u="none" strike="noStrike" kern="1200" cap="none" spc="55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o-MD" sz="4000" b="1" i="0" u="none" strike="noStrike" kern="1200" cap="none" spc="0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STUDENŢEŞTI, </a:t>
            </a:r>
            <a:r>
              <a:rPr kumimoji="0" lang="ro-MD" sz="4000" b="1" i="0" u="none" strike="noStrike" kern="1200" cap="none" spc="-5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EDIŢIA A </a:t>
            </a:r>
            <a:r>
              <a:rPr kumimoji="0" lang="ro-MD" sz="4000" b="1" i="0" u="none" strike="noStrike" kern="1200" cap="none" spc="-15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XXVI</a:t>
            </a:r>
            <a:r>
              <a:rPr kumimoji="0" lang="en-US" sz="4000" b="1" i="0" u="none" strike="noStrike" kern="1200" cap="none" spc="-15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o-MD" sz="4000" b="1" i="0" u="none" strike="noStrike" kern="1200" cap="none" spc="-15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I-A</a:t>
            </a:r>
            <a:r>
              <a:rPr kumimoji="0" lang="en-US" sz="4000" b="1" i="0" u="none" strike="noStrike" kern="1200" cap="none" spc="-15" normalizeH="0" baseline="0" noProof="0" dirty="0">
                <a:ln>
                  <a:noFill/>
                </a:ln>
                <a:solidFill>
                  <a:srgbClr val="004F8A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Arial" panose="020B0604020202020204" pitchFamily="34" charset="0"/>
              </a:rPr>
              <a:t>, </a:t>
            </a:r>
            <a:endParaRPr kumimoji="0" lang="ro-MD" sz="4000" b="1" i="0" u="none" strike="noStrike" kern="1200" cap="none" spc="-15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0" marR="3937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cs typeface="Arial" panose="020B0604020202020204" pitchFamily="34" charset="0"/>
              </a:rPr>
              <a:t>ATELIERUL MATEMATIC</a:t>
            </a:r>
            <a:r>
              <a:rPr lang="ro-MD" sz="3600" b="1" spc="-15" dirty="0">
                <a:solidFill>
                  <a:srgbClr val="008A3E"/>
                </a:solidFill>
                <a:cs typeface="Arial" panose="020B0604020202020204" pitchFamily="34" charset="0"/>
              </a:rPr>
              <a:t>Ă</a:t>
            </a:r>
            <a:r>
              <a:rPr kumimoji="0" lang="en-US" sz="3600" b="1" i="0" u="none" strike="noStrike" kern="1200" cap="none" spc="-15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o-MD" sz="3600" b="1" i="0" u="none" strike="noStrike" kern="1200" cap="none" spc="-15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cs typeface="Arial" panose="020B0604020202020204" pitchFamily="34" charset="0"/>
              </a:rPr>
              <a:t>ȘI </a:t>
            </a:r>
            <a:r>
              <a:rPr kumimoji="0" lang="en-US" sz="3600" b="1" i="0" u="none" strike="noStrike" kern="1200" cap="none" spc="-15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cs typeface="Arial" panose="020B0604020202020204" pitchFamily="34" charset="0"/>
              </a:rPr>
              <a:t>I</a:t>
            </a:r>
            <a:r>
              <a:rPr kumimoji="0" lang="ro-MD" sz="3600" b="1" i="0" u="none" strike="noStrike" kern="1200" cap="none" spc="-15" normalizeH="0" baseline="0" noProof="0" dirty="0">
                <a:ln>
                  <a:noFill/>
                </a:ln>
                <a:solidFill>
                  <a:srgbClr val="008A3E"/>
                </a:solidFill>
                <a:effectLst/>
                <a:uLnTx/>
                <a:uFillTx/>
                <a:cs typeface="Arial" panose="020B0604020202020204" pitchFamily="34" charset="0"/>
              </a:rPr>
              <a:t>NFORMATICĂ</a:t>
            </a:r>
          </a:p>
          <a:p>
            <a:pPr marL="0" marR="3937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3600" b="1" i="0" u="none" strike="noStrike" kern="1200" cap="none" spc="-15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3937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2400" b="1" spc="-15" dirty="0">
                <a:solidFill>
                  <a:srgbClr val="004F8A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Autor</a:t>
            </a:r>
            <a:r>
              <a:rPr lang="en-US" sz="2400" b="1" spc="-15" dirty="0">
                <a:solidFill>
                  <a:srgbClr val="004F8A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: </a:t>
            </a:r>
            <a:r>
              <a:rPr lang="ro-MD" sz="2400" b="1" spc="-15" dirty="0">
                <a:solidFill>
                  <a:srgbClr val="004F8A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Prenume NUME</a:t>
            </a:r>
            <a:r>
              <a:rPr lang="en-US" sz="2400" b="1" spc="-15" dirty="0">
                <a:solidFill>
                  <a:srgbClr val="004F8A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marL="0" marR="3937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400" b="1" i="0" u="none" strike="noStrike" kern="1200" cap="none" spc="0" normalizeH="0" baseline="0" noProof="0" dirty="0">
              <a:ln>
                <a:noFill/>
              </a:ln>
              <a:solidFill>
                <a:srgbClr val="008A3E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3837579" y="6888870"/>
            <a:ext cx="37581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Chişinău,</a:t>
            </a:r>
            <a:r>
              <a:rPr kumimoji="0" b="1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o-MD" b="1" i="0" u="none" strike="noStrike" kern="1200" cap="none" spc="-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 martie </a:t>
            </a:r>
            <a:r>
              <a:rPr kumimoji="0" b="1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</a:t>
            </a:r>
            <a:r>
              <a:rPr kumimoji="0" lang="ro-MD" b="1" i="0" u="none" strike="noStrike" kern="1200" cap="none" spc="-5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961662" y="483605"/>
            <a:ext cx="815617" cy="1340769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8738009" y="569226"/>
            <a:ext cx="117475" cy="800100"/>
          </a:xfrm>
          <a:custGeom>
            <a:avLst/>
            <a:gdLst/>
            <a:ahLst/>
            <a:cxnLst/>
            <a:rect l="l" t="t" r="r" b="b"/>
            <a:pathLst>
              <a:path w="117475" h="800100">
                <a:moveTo>
                  <a:pt x="7603" y="0"/>
                </a:moveTo>
                <a:lnTo>
                  <a:pt x="0" y="0"/>
                </a:lnTo>
                <a:lnTo>
                  <a:pt x="0" y="800066"/>
                </a:lnTo>
                <a:lnTo>
                  <a:pt x="47375" y="791367"/>
                </a:lnTo>
                <a:lnTo>
                  <a:pt x="102164" y="745760"/>
                </a:lnTo>
                <a:lnTo>
                  <a:pt x="113546" y="706250"/>
                </a:lnTo>
                <a:lnTo>
                  <a:pt x="116899" y="653867"/>
                </a:lnTo>
                <a:lnTo>
                  <a:pt x="116899" y="122641"/>
                </a:lnTo>
                <a:lnTo>
                  <a:pt x="110647" y="69394"/>
                </a:lnTo>
                <a:lnTo>
                  <a:pt x="91119" y="31668"/>
                </a:lnTo>
                <a:lnTo>
                  <a:pt x="57157" y="8769"/>
                </a:lnTo>
                <a:lnTo>
                  <a:pt x="7603" y="0"/>
                </a:lnTo>
                <a:close/>
              </a:path>
            </a:pathLst>
          </a:custGeom>
          <a:solidFill>
            <a:srgbClr val="3A297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9164511" y="846274"/>
            <a:ext cx="243204" cy="490855"/>
          </a:xfrm>
          <a:custGeom>
            <a:avLst/>
            <a:gdLst/>
            <a:ahLst/>
            <a:cxnLst/>
            <a:rect l="l" t="t" r="r" b="b"/>
            <a:pathLst>
              <a:path w="243204" h="490855">
                <a:moveTo>
                  <a:pt x="242917" y="0"/>
                </a:moveTo>
                <a:lnTo>
                  <a:pt x="188326" y="4569"/>
                </a:lnTo>
                <a:lnTo>
                  <a:pt x="139147" y="17941"/>
                </a:lnTo>
                <a:lnTo>
                  <a:pt x="96198" y="39615"/>
                </a:lnTo>
                <a:lnTo>
                  <a:pt x="60297" y="69089"/>
                </a:lnTo>
                <a:lnTo>
                  <a:pt x="32264" y="105860"/>
                </a:lnTo>
                <a:lnTo>
                  <a:pt x="12917" y="149428"/>
                </a:lnTo>
                <a:lnTo>
                  <a:pt x="1474" y="231650"/>
                </a:lnTo>
                <a:lnTo>
                  <a:pt x="0" y="284471"/>
                </a:lnTo>
                <a:lnTo>
                  <a:pt x="271" y="340340"/>
                </a:lnTo>
                <a:lnTo>
                  <a:pt x="1473" y="395690"/>
                </a:lnTo>
                <a:lnTo>
                  <a:pt x="2792" y="446953"/>
                </a:lnTo>
                <a:lnTo>
                  <a:pt x="3413" y="490560"/>
                </a:lnTo>
                <a:lnTo>
                  <a:pt x="60794" y="476925"/>
                </a:lnTo>
                <a:lnTo>
                  <a:pt x="101783" y="442471"/>
                </a:lnTo>
                <a:lnTo>
                  <a:pt x="116607" y="406443"/>
                </a:lnTo>
                <a:lnTo>
                  <a:pt x="121372" y="359611"/>
                </a:lnTo>
                <a:lnTo>
                  <a:pt x="120673" y="307204"/>
                </a:lnTo>
                <a:lnTo>
                  <a:pt x="119102" y="254446"/>
                </a:lnTo>
                <a:lnTo>
                  <a:pt x="121253" y="206566"/>
                </a:lnTo>
                <a:lnTo>
                  <a:pt x="131721" y="168789"/>
                </a:lnTo>
                <a:lnTo>
                  <a:pt x="176627" y="122355"/>
                </a:lnTo>
                <a:lnTo>
                  <a:pt x="242917" y="111019"/>
                </a:lnTo>
                <a:lnTo>
                  <a:pt x="242917" y="0"/>
                </a:lnTo>
                <a:close/>
              </a:path>
            </a:pathLst>
          </a:custGeom>
          <a:solidFill>
            <a:srgbClr val="3A297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8880239" y="846274"/>
            <a:ext cx="243204" cy="490855"/>
          </a:xfrm>
          <a:custGeom>
            <a:avLst/>
            <a:gdLst/>
            <a:ahLst/>
            <a:cxnLst/>
            <a:rect l="l" t="t" r="r" b="b"/>
            <a:pathLst>
              <a:path w="243204" h="490855">
                <a:moveTo>
                  <a:pt x="0" y="0"/>
                </a:moveTo>
                <a:lnTo>
                  <a:pt x="0" y="111019"/>
                </a:lnTo>
                <a:lnTo>
                  <a:pt x="34580" y="113414"/>
                </a:lnTo>
                <a:lnTo>
                  <a:pt x="63858" y="121952"/>
                </a:lnTo>
                <a:lnTo>
                  <a:pt x="88413" y="138659"/>
                </a:lnTo>
                <a:lnTo>
                  <a:pt x="108825" y="165563"/>
                </a:lnTo>
                <a:lnTo>
                  <a:pt x="121037" y="203524"/>
                </a:lnTo>
                <a:lnTo>
                  <a:pt x="124154" y="250109"/>
                </a:lnTo>
                <a:lnTo>
                  <a:pt x="122783" y="301194"/>
                </a:lnTo>
                <a:lnTo>
                  <a:pt x="121531" y="352656"/>
                </a:lnTo>
                <a:lnTo>
                  <a:pt x="125005" y="400371"/>
                </a:lnTo>
                <a:lnTo>
                  <a:pt x="137811" y="440215"/>
                </a:lnTo>
                <a:lnTo>
                  <a:pt x="178857" y="476400"/>
                </a:lnTo>
                <a:lnTo>
                  <a:pt x="239504" y="490560"/>
                </a:lnTo>
                <a:lnTo>
                  <a:pt x="240145" y="445704"/>
                </a:lnTo>
                <a:lnTo>
                  <a:pt x="241493" y="394119"/>
                </a:lnTo>
                <a:lnTo>
                  <a:pt x="242683" y="339112"/>
                </a:lnTo>
                <a:lnTo>
                  <a:pt x="242851" y="283993"/>
                </a:lnTo>
                <a:lnTo>
                  <a:pt x="241132" y="232069"/>
                </a:lnTo>
                <a:lnTo>
                  <a:pt x="236661" y="186649"/>
                </a:lnTo>
                <a:lnTo>
                  <a:pt x="208244" y="106234"/>
                </a:lnTo>
                <a:lnTo>
                  <a:pt x="180297" y="68850"/>
                </a:lnTo>
                <a:lnTo>
                  <a:pt x="145117" y="39212"/>
                </a:lnTo>
                <a:lnTo>
                  <a:pt x="103085" y="17642"/>
                </a:lnTo>
                <a:lnTo>
                  <a:pt x="54585" y="4464"/>
                </a:lnTo>
                <a:lnTo>
                  <a:pt x="0" y="0"/>
                </a:lnTo>
                <a:close/>
              </a:path>
            </a:pathLst>
          </a:custGeom>
          <a:solidFill>
            <a:srgbClr val="3A297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9038170" y="67634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4545" y="0"/>
                </a:moveTo>
                <a:lnTo>
                  <a:pt x="63952" y="6782"/>
                </a:lnTo>
                <a:lnTo>
                  <a:pt x="30710" y="28360"/>
                </a:lnTo>
                <a:lnTo>
                  <a:pt x="8249" y="61496"/>
                </a:lnTo>
                <a:lnTo>
                  <a:pt x="0" y="102952"/>
                </a:lnTo>
                <a:lnTo>
                  <a:pt x="8567" y="145364"/>
                </a:lnTo>
                <a:lnTo>
                  <a:pt x="31183" y="176518"/>
                </a:lnTo>
                <a:lnTo>
                  <a:pt x="63217" y="195867"/>
                </a:lnTo>
                <a:lnTo>
                  <a:pt x="100038" y="202864"/>
                </a:lnTo>
                <a:lnTo>
                  <a:pt x="137018" y="196960"/>
                </a:lnTo>
                <a:lnTo>
                  <a:pt x="169526" y="177609"/>
                </a:lnTo>
                <a:lnTo>
                  <a:pt x="192932" y="144263"/>
                </a:lnTo>
                <a:lnTo>
                  <a:pt x="202673" y="97378"/>
                </a:lnTo>
                <a:lnTo>
                  <a:pt x="192614" y="58022"/>
                </a:lnTo>
                <a:lnTo>
                  <a:pt x="168846" y="27682"/>
                </a:lnTo>
                <a:lnTo>
                  <a:pt x="137459" y="7845"/>
                </a:lnTo>
                <a:lnTo>
                  <a:pt x="104545" y="0"/>
                </a:lnTo>
                <a:close/>
              </a:path>
            </a:pathLst>
          </a:custGeom>
          <a:solidFill>
            <a:srgbClr val="FDBB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8379995" y="1405454"/>
            <a:ext cx="17399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srgbClr val="3D2882"/>
                </a:solidFill>
                <a:effectLst/>
                <a:uLnTx/>
                <a:uFillTx/>
                <a:latin typeface="AvenirNext LT Pro Regular"/>
                <a:ea typeface="+mn-ea"/>
                <a:cs typeface="AvenirNext LT Pro Regular"/>
              </a:rPr>
              <a:t>HR EXCELLENCE 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srgbClr val="3D2882"/>
                </a:solidFill>
                <a:effectLst/>
                <a:uLnTx/>
                <a:uFillTx/>
                <a:latin typeface="AvenirNext LT Pro Regular"/>
                <a:ea typeface="+mn-ea"/>
                <a:cs typeface="AvenirNext LT Pro Regular"/>
              </a:rPr>
              <a:t>IN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3D2882"/>
                </a:solidFill>
                <a:effectLst/>
                <a:uLnTx/>
                <a:uFillTx/>
                <a:latin typeface="AvenirNext LT Pro Regular"/>
                <a:ea typeface="+mn-ea"/>
                <a:cs typeface="AvenirNext LT Pro Regular"/>
              </a:rPr>
              <a:t> 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srgbClr val="3D2882"/>
                </a:solidFill>
                <a:effectLst/>
                <a:uLnTx/>
                <a:uFillTx/>
                <a:latin typeface="AvenirNext LT Pro Regular"/>
                <a:ea typeface="+mn-ea"/>
                <a:cs typeface="AvenirNext LT Pro Regular"/>
              </a:rPr>
              <a:t>RESEARCH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/>
              <a:ea typeface="+mn-ea"/>
              <a:cs typeface="AvenirNext L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9242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5029" y="236214"/>
            <a:ext cx="8189705" cy="628000"/>
          </a:xfrm>
        </p:spPr>
        <p:txBody>
          <a:bodyPr>
            <a:noAutofit/>
          </a:bodyPr>
          <a:lstStyle/>
          <a:p>
            <a:pPr algn="ctr"/>
            <a:r>
              <a:rPr lang="ro-RO" sz="3527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Actualitatea cercetării</a:t>
            </a:r>
            <a:endParaRPr lang="ru-RU" sz="3527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98" y="236214"/>
            <a:ext cx="1487739" cy="1140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CEE7EC-0F75-4C15-830E-CE2B7650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6" y="236213"/>
            <a:ext cx="761068" cy="1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7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5029" y="236214"/>
            <a:ext cx="8189705" cy="628000"/>
          </a:xfrm>
        </p:spPr>
        <p:txBody>
          <a:bodyPr>
            <a:noAutofit/>
          </a:bodyPr>
          <a:lstStyle/>
          <a:p>
            <a:pPr algn="ctr"/>
            <a:r>
              <a:rPr lang="en-US" sz="3527" b="1" dirty="0" err="1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Elementul</a:t>
            </a:r>
            <a:r>
              <a:rPr lang="en-US" sz="3527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27" b="1" dirty="0" err="1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inovativ</a:t>
            </a:r>
            <a:endParaRPr lang="ru-RU" sz="3527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98" y="236214"/>
            <a:ext cx="1487739" cy="1140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CEE7EC-0F75-4C15-830E-CE2B7650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6" y="236213"/>
            <a:ext cx="761068" cy="1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5029" y="236214"/>
            <a:ext cx="8189705" cy="628000"/>
          </a:xfrm>
        </p:spPr>
        <p:txBody>
          <a:bodyPr>
            <a:noAutofit/>
          </a:bodyPr>
          <a:lstStyle/>
          <a:p>
            <a:pPr algn="ctr"/>
            <a:r>
              <a:rPr lang="en-US" sz="3527" b="1" dirty="0" err="1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Metodologie</a:t>
            </a:r>
            <a:endParaRPr lang="ru-RU" sz="3527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98" y="236214"/>
            <a:ext cx="1487739" cy="1140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CEE7EC-0F75-4C15-830E-CE2B7650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6" y="236213"/>
            <a:ext cx="761068" cy="1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5029" y="236214"/>
            <a:ext cx="8189705" cy="628000"/>
          </a:xfrm>
        </p:spPr>
        <p:txBody>
          <a:bodyPr>
            <a:noAutofit/>
          </a:bodyPr>
          <a:lstStyle/>
          <a:p>
            <a:pPr algn="ctr"/>
            <a:r>
              <a:rPr lang="en-US" sz="3527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ro-MD" sz="3527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ținuturi teoretice</a:t>
            </a:r>
            <a:endParaRPr lang="ru-RU" sz="3527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98" y="236214"/>
            <a:ext cx="1487739" cy="1140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CEE7EC-0F75-4C15-830E-CE2B7650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6" y="236213"/>
            <a:ext cx="761068" cy="1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5029" y="236214"/>
            <a:ext cx="8189705" cy="628000"/>
          </a:xfrm>
        </p:spPr>
        <p:txBody>
          <a:bodyPr>
            <a:noAutofit/>
          </a:bodyPr>
          <a:lstStyle/>
          <a:p>
            <a:pPr algn="ctr"/>
            <a:r>
              <a:rPr lang="ro-MD" sz="3527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Aspecte practice</a:t>
            </a:r>
            <a:endParaRPr lang="ru-RU" sz="3527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98" y="236214"/>
            <a:ext cx="1487739" cy="1140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CEE7EC-0F75-4C15-830E-CE2B7650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6" y="236213"/>
            <a:ext cx="761068" cy="1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0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5029" y="236214"/>
            <a:ext cx="8189705" cy="628000"/>
          </a:xfrm>
        </p:spPr>
        <p:txBody>
          <a:bodyPr>
            <a:noAutofit/>
          </a:bodyPr>
          <a:lstStyle/>
          <a:p>
            <a:pPr algn="ctr"/>
            <a:r>
              <a:rPr lang="ro-MD" sz="3527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Concluzii și recomandări</a:t>
            </a:r>
            <a:endParaRPr lang="ru-RU" sz="3527" b="1" dirty="0">
              <a:solidFill>
                <a:srgbClr val="004F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98" y="236214"/>
            <a:ext cx="1487739" cy="1140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CEE7EC-0F75-4C15-830E-CE2B7650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6" y="236213"/>
            <a:ext cx="761068" cy="1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29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5029" y="236214"/>
            <a:ext cx="8189705" cy="628000"/>
          </a:xfrm>
        </p:spPr>
        <p:txBody>
          <a:bodyPr>
            <a:noAutofit/>
          </a:bodyPr>
          <a:lstStyle/>
          <a:p>
            <a:pPr algn="ctr"/>
            <a:r>
              <a:rPr lang="ro-MD" sz="3527" b="1" dirty="0">
                <a:solidFill>
                  <a:srgbClr val="003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Referințe bibliografice</a:t>
            </a:r>
            <a:endParaRPr lang="ru-RU" sz="3527" b="1" dirty="0">
              <a:solidFill>
                <a:srgbClr val="003E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998" y="236214"/>
            <a:ext cx="1487739" cy="1140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CEE7EC-0F75-4C15-830E-CE2B7650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6" y="236213"/>
            <a:ext cx="761068" cy="1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59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51</Words>
  <Application>Microsoft Office PowerPoint</Application>
  <PresentationFormat>Custom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AvenirNext LT Pro Regular</vt:lpstr>
      <vt:lpstr>Bahnschrift SemiBold SemiConden</vt:lpstr>
      <vt:lpstr>Calibri</vt:lpstr>
      <vt:lpstr>Calibri Light</vt:lpstr>
      <vt:lpstr>Times New Roman</vt:lpstr>
      <vt:lpstr>Тема Office</vt:lpstr>
      <vt:lpstr>Office Theme</vt:lpstr>
      <vt:lpstr>PowerPoint Presentation</vt:lpstr>
      <vt:lpstr>Actualitatea cercetării</vt:lpstr>
      <vt:lpstr>Elementul inovativ</vt:lpstr>
      <vt:lpstr>Metodologie</vt:lpstr>
      <vt:lpstr>Conținuturi teoretice</vt:lpstr>
      <vt:lpstr>Aspecte practice</vt:lpstr>
      <vt:lpstr>Concluzii și recomandări</vt:lpstr>
      <vt:lpstr>Referințe bibliografice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Tamazlicari</dc:creator>
  <cp:lastModifiedBy>novacludmila@gmail.com</cp:lastModifiedBy>
  <cp:revision>18</cp:revision>
  <dcterms:created xsi:type="dcterms:W3CDTF">2022-01-24T09:37:31Z</dcterms:created>
  <dcterms:modified xsi:type="dcterms:W3CDTF">2024-03-11T08:17:50Z</dcterms:modified>
</cp:coreProperties>
</file>